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886728" cy="345759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Правописание чередующихся гласных в корне слова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53480" cy="29718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Тест по орфографии</a:t>
            </a:r>
          </a:p>
          <a:p>
            <a:r>
              <a:rPr lang="ru-RU" smtClean="0">
                <a:solidFill>
                  <a:srgbClr val="002060"/>
                </a:solidFill>
              </a:rPr>
              <a:t>на </a:t>
            </a:r>
            <a:r>
              <a:rPr lang="ru-RU" smtClean="0">
                <a:solidFill>
                  <a:srgbClr val="002060"/>
                </a:solidFill>
              </a:rPr>
              <a:t>15 </a:t>
            </a:r>
            <a:r>
              <a:rPr lang="ru-RU" dirty="0" smtClean="0">
                <a:solidFill>
                  <a:srgbClr val="002060"/>
                </a:solidFill>
              </a:rPr>
              <a:t>минут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МБОУ СОШ№2 с.Октябрьское Федоренко И.Н.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9.</a:t>
            </a:r>
            <a:r>
              <a:rPr lang="ru-RU" dirty="0" smtClean="0">
                <a:solidFill>
                  <a:srgbClr val="FF0000"/>
                </a:solidFill>
              </a:rPr>
              <a:t>   </a:t>
            </a:r>
            <a:r>
              <a:rPr lang="ru-RU" b="1" dirty="0" smtClean="0">
                <a:solidFill>
                  <a:srgbClr val="FF0000"/>
                </a:solidFill>
              </a:rPr>
              <a:t>Из предложений 4—9 выпишите слова с чередующейся безударной гласной в корне.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(4) Египтяне быстро поняли, насколько полезны эти создания, когда ливийские дикие кошки стали приходить охотиться к амбарам с зерном. (5) Так между людьми и кошачьими зародилась их дружба, а вскоре из союзника по борьбе с грызунами кошка превратилась в домашнюю любимицу. (6) Прошло ещё немного времени, и она стала божеством: египтяне поклонялись доброй богине </a:t>
            </a:r>
            <a:r>
              <a:rPr lang="ru-RU" b="1" dirty="0" err="1" smtClean="0">
                <a:solidFill>
                  <a:srgbClr val="002060"/>
                </a:solidFill>
              </a:rPr>
              <a:t>Баст</a:t>
            </a:r>
            <a:r>
              <a:rPr lang="ru-RU" b="1" dirty="0" smtClean="0">
                <a:solidFill>
                  <a:srgbClr val="002060"/>
                </a:solidFill>
              </a:rPr>
              <a:t> с кошачьей головой и её жестокой сестре с львиной головой — богине войны </a:t>
            </a:r>
            <a:r>
              <a:rPr lang="ru-RU" b="1" dirty="0" err="1" smtClean="0">
                <a:solidFill>
                  <a:srgbClr val="002060"/>
                </a:solidFill>
              </a:rPr>
              <a:t>Сехмет</a:t>
            </a:r>
            <a:r>
              <a:rPr lang="ru-RU" b="1" dirty="0" smtClean="0">
                <a:solidFill>
                  <a:srgbClr val="002060"/>
                </a:solidFill>
              </a:rPr>
              <a:t>. (7) Если кошка умирала, все члены семьи в знак траура выбривали себе брови, что являлось показателем уважительного отношения к этому животному. (8) Преднамеренное убийство кошки влекло за собой смерть, но даже случайное — наказывалось достаточно сурово. (9) Из Египта домашняя кошка проникла в другие страны, но для этого потребовались долгие годы.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10.  Из предложений 6—7 слово с чередующейся безударной гласной в корне.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(6) Она была тоненькая, курносая, с короткими и растрёпанными, как у мальчишки, волосами. (7) Она покачивалась на загорелых ногах, как на стебельках, задумчиво смотрела мимо людей и водила смычком.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Ключи к тесту: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1.- 2)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4.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5.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6. - растут, растений, выросшие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7. - растений, неразлагающихся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8. - коснуться, касаемся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9. - поклонялись, умирала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10. - загорелых (загорелые, загорелый)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Интернет-источник: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http://videotutor-rusyaz.ru/uchenikam/testy-i-upragneniya/130-pravopisaniechereduyucshihsyaglasnyhupragneniya.html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1.    В каком ряду во всех словах пропущена буква А?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 </a:t>
            </a:r>
            <a:r>
              <a:rPr lang="ru-RU" b="1" dirty="0" err="1" smtClean="0">
                <a:solidFill>
                  <a:srgbClr val="002060"/>
                </a:solidFill>
              </a:rPr>
              <a:t>отр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сль</a:t>
            </a:r>
            <a:r>
              <a:rPr lang="ru-RU" b="1" dirty="0" smtClean="0">
                <a:solidFill>
                  <a:srgbClr val="002060"/>
                </a:solidFill>
              </a:rPr>
              <a:t>, сокр..</a:t>
            </a:r>
            <a:r>
              <a:rPr lang="ru-RU" b="1" dirty="0" err="1" smtClean="0">
                <a:solidFill>
                  <a:srgbClr val="002060"/>
                </a:solidFill>
              </a:rPr>
              <a:t>щать</a:t>
            </a:r>
            <a:r>
              <a:rPr lang="ru-RU" b="1" dirty="0" smtClean="0">
                <a:solidFill>
                  <a:srgbClr val="002060"/>
                </a:solidFill>
              </a:rPr>
              <a:t>, р..</a:t>
            </a:r>
            <a:r>
              <a:rPr lang="ru-RU" b="1" dirty="0" err="1" smtClean="0">
                <a:solidFill>
                  <a:srgbClr val="002060"/>
                </a:solidFill>
              </a:rPr>
              <a:t>скошный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 </a:t>
            </a:r>
            <a:r>
              <a:rPr lang="ru-RU" b="1" dirty="0" err="1" smtClean="0">
                <a:solidFill>
                  <a:srgbClr val="002060"/>
                </a:solidFill>
              </a:rPr>
              <a:t>предв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рительно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кать</a:t>
            </a:r>
            <a:r>
              <a:rPr lang="ru-RU" b="1" dirty="0" smtClean="0">
                <a:solidFill>
                  <a:srgbClr val="002060"/>
                </a:solidFill>
              </a:rPr>
              <a:t>, избирательная к..</a:t>
            </a:r>
            <a:r>
              <a:rPr lang="ru-RU" b="1" dirty="0" err="1" smtClean="0">
                <a:solidFill>
                  <a:srgbClr val="002060"/>
                </a:solidFill>
              </a:rPr>
              <a:t>мпания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 </a:t>
            </a:r>
            <a:r>
              <a:rPr lang="ru-RU" b="1" dirty="0" err="1" smtClean="0">
                <a:solidFill>
                  <a:srgbClr val="002060"/>
                </a:solidFill>
              </a:rPr>
              <a:t>благосл</a:t>
            </a:r>
            <a:r>
              <a:rPr lang="ru-RU" b="1" dirty="0" smtClean="0">
                <a:solidFill>
                  <a:srgbClr val="002060"/>
                </a:solidFill>
              </a:rPr>
              <a:t>..вить, </a:t>
            </a:r>
            <a:r>
              <a:rPr lang="ru-RU" b="1" dirty="0" err="1" smtClean="0">
                <a:solidFill>
                  <a:srgbClr val="002060"/>
                </a:solidFill>
              </a:rPr>
              <a:t>безотл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гательный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ди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гональ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 </a:t>
            </a:r>
            <a:r>
              <a:rPr lang="ru-RU" b="1" dirty="0" err="1" smtClean="0">
                <a:solidFill>
                  <a:srgbClr val="002060"/>
                </a:solidFill>
              </a:rPr>
              <a:t>предпол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жительно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прор</a:t>
            </a:r>
            <a:r>
              <a:rPr lang="ru-RU" b="1" dirty="0" smtClean="0">
                <a:solidFill>
                  <a:srgbClr val="002060"/>
                </a:solidFill>
              </a:rPr>
              <a:t>..стать, п..</a:t>
            </a:r>
            <a:r>
              <a:rPr lang="ru-RU" b="1" dirty="0" err="1" smtClean="0">
                <a:solidFill>
                  <a:srgbClr val="002060"/>
                </a:solidFill>
              </a:rPr>
              <a:t>норама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    В каком ряду во всех словах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 д..</a:t>
            </a:r>
            <a:r>
              <a:rPr lang="ru-RU" b="1" dirty="0" err="1" smtClean="0">
                <a:solidFill>
                  <a:srgbClr val="002060"/>
                </a:solidFill>
              </a:rPr>
              <a:t>монстрация</a:t>
            </a:r>
            <a:r>
              <a:rPr lang="ru-RU" b="1" dirty="0" smtClean="0">
                <a:solidFill>
                  <a:srgbClr val="002060"/>
                </a:solidFill>
              </a:rPr>
              <a:t>, зам..</a:t>
            </a:r>
            <a:r>
              <a:rPr lang="ru-RU" b="1" dirty="0" err="1" smtClean="0">
                <a:solidFill>
                  <a:srgbClr val="002060"/>
                </a:solidFill>
              </a:rPr>
              <a:t>реть</a:t>
            </a:r>
            <a:r>
              <a:rPr lang="ru-RU" b="1" dirty="0" smtClean="0">
                <a:solidFill>
                  <a:srgbClr val="002060"/>
                </a:solidFill>
              </a:rPr>
              <a:t>, ж..</a:t>
            </a:r>
            <a:r>
              <a:rPr lang="ru-RU" b="1" dirty="0" err="1" smtClean="0">
                <a:solidFill>
                  <a:srgbClr val="002060"/>
                </a:solidFill>
              </a:rPr>
              <a:t>лтизна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 </a:t>
            </a:r>
            <a:r>
              <a:rPr lang="ru-RU" b="1" dirty="0" err="1" smtClean="0">
                <a:solidFill>
                  <a:srgbClr val="002060"/>
                </a:solidFill>
              </a:rPr>
              <a:t>выч</a:t>
            </a:r>
            <a:r>
              <a:rPr lang="ru-RU" b="1" dirty="0" smtClean="0">
                <a:solidFill>
                  <a:srgbClr val="002060"/>
                </a:solidFill>
              </a:rPr>
              <a:t>..тать, д..</a:t>
            </a:r>
            <a:r>
              <a:rPr lang="ru-RU" b="1" dirty="0" err="1" smtClean="0">
                <a:solidFill>
                  <a:srgbClr val="002060"/>
                </a:solidFill>
              </a:rPr>
              <a:t>сант</a:t>
            </a:r>
            <a:r>
              <a:rPr lang="ru-RU" b="1" dirty="0" smtClean="0">
                <a:solidFill>
                  <a:srgbClr val="002060"/>
                </a:solidFill>
              </a:rPr>
              <a:t>, ч..</a:t>
            </a:r>
            <a:r>
              <a:rPr lang="ru-RU" b="1" dirty="0" err="1" smtClean="0">
                <a:solidFill>
                  <a:srgbClr val="002060"/>
                </a:solidFill>
              </a:rPr>
              <a:t>рстветь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 д..</a:t>
            </a:r>
            <a:r>
              <a:rPr lang="ru-RU" b="1" dirty="0" err="1" smtClean="0">
                <a:solidFill>
                  <a:srgbClr val="002060"/>
                </a:solidFill>
              </a:rPr>
              <a:t>алог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зап</a:t>
            </a:r>
            <a:r>
              <a:rPr lang="ru-RU" b="1" dirty="0" smtClean="0">
                <a:solidFill>
                  <a:srgbClr val="002060"/>
                </a:solidFill>
              </a:rPr>
              <a:t>..рать, выл..ли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 </a:t>
            </a:r>
            <a:r>
              <a:rPr lang="ru-RU" b="1" dirty="0" err="1" smtClean="0">
                <a:solidFill>
                  <a:srgbClr val="002060"/>
                </a:solidFill>
              </a:rPr>
              <a:t>бл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снуть</a:t>
            </a:r>
            <a:r>
              <a:rPr lang="ru-RU" b="1" dirty="0" smtClean="0">
                <a:solidFill>
                  <a:srgbClr val="002060"/>
                </a:solidFill>
              </a:rPr>
              <a:t>, д..</a:t>
            </a:r>
            <a:r>
              <a:rPr lang="ru-RU" b="1" dirty="0" err="1" smtClean="0">
                <a:solidFill>
                  <a:srgbClr val="002060"/>
                </a:solidFill>
              </a:rPr>
              <a:t>серт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нагр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вающий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   В каком ряду во всех словах пропущена буква О?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 </a:t>
            </a:r>
            <a:r>
              <a:rPr lang="ru-RU" b="1" dirty="0" err="1" smtClean="0">
                <a:solidFill>
                  <a:srgbClr val="002060"/>
                </a:solidFill>
              </a:rPr>
              <a:t>инт</a:t>
            </a:r>
            <a:r>
              <a:rPr lang="ru-RU" b="1" dirty="0" smtClean="0">
                <a:solidFill>
                  <a:srgbClr val="002060"/>
                </a:solidFill>
              </a:rPr>
              <a:t>..нация, м..</a:t>
            </a:r>
            <a:r>
              <a:rPr lang="ru-RU" b="1" dirty="0" err="1" smtClean="0">
                <a:solidFill>
                  <a:srgbClr val="002060"/>
                </a:solidFill>
              </a:rPr>
              <a:t>ссажер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предл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жение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 б..</a:t>
            </a:r>
            <a:r>
              <a:rPr lang="ru-RU" b="1" dirty="0" err="1" smtClean="0">
                <a:solidFill>
                  <a:srgbClr val="002060"/>
                </a:solidFill>
              </a:rPr>
              <a:t>гаж</a:t>
            </a:r>
            <a:r>
              <a:rPr lang="ru-RU" b="1" dirty="0" smtClean="0">
                <a:solidFill>
                  <a:srgbClr val="002060"/>
                </a:solidFill>
              </a:rPr>
              <a:t>, к..</a:t>
            </a:r>
            <a:r>
              <a:rPr lang="ru-RU" b="1" dirty="0" err="1" smtClean="0">
                <a:solidFill>
                  <a:srgbClr val="002060"/>
                </a:solidFill>
              </a:rPr>
              <a:t>мбинат</a:t>
            </a:r>
            <a:r>
              <a:rPr lang="ru-RU" b="1" dirty="0" smtClean="0">
                <a:solidFill>
                  <a:srgbClr val="002060"/>
                </a:solidFill>
              </a:rPr>
              <a:t>, накл..</a:t>
            </a:r>
            <a:r>
              <a:rPr lang="ru-RU" b="1" dirty="0" err="1" smtClean="0">
                <a:solidFill>
                  <a:srgbClr val="002060"/>
                </a:solidFill>
              </a:rPr>
              <a:t>ниться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 г..</a:t>
            </a:r>
            <a:r>
              <a:rPr lang="ru-RU" b="1" dirty="0" err="1" smtClean="0">
                <a:solidFill>
                  <a:srgbClr val="002060"/>
                </a:solidFill>
              </a:rPr>
              <a:t>лодание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соприк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сновение</a:t>
            </a:r>
            <a:r>
              <a:rPr lang="ru-RU" b="1" dirty="0" smtClean="0">
                <a:solidFill>
                  <a:srgbClr val="002060"/>
                </a:solidFill>
              </a:rPr>
              <a:t>, ох..</a:t>
            </a:r>
            <a:r>
              <a:rPr lang="ru-RU" b="1" dirty="0" err="1" smtClean="0">
                <a:solidFill>
                  <a:srgbClr val="002060"/>
                </a:solidFill>
              </a:rPr>
              <a:t>рактеризовать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 </a:t>
            </a:r>
            <a:r>
              <a:rPr lang="ru-RU" b="1" dirty="0" err="1" smtClean="0">
                <a:solidFill>
                  <a:srgbClr val="002060"/>
                </a:solidFill>
              </a:rPr>
              <a:t>погл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тить</a:t>
            </a:r>
            <a:r>
              <a:rPr lang="ru-RU" b="1" dirty="0" smtClean="0">
                <a:solidFill>
                  <a:srgbClr val="002060"/>
                </a:solidFill>
              </a:rPr>
              <a:t>, в..</a:t>
            </a:r>
            <a:r>
              <a:rPr lang="ru-RU" b="1" dirty="0" err="1" smtClean="0">
                <a:solidFill>
                  <a:srgbClr val="002060"/>
                </a:solidFill>
              </a:rPr>
              <a:t>лейбол</a:t>
            </a:r>
            <a:r>
              <a:rPr lang="ru-RU" b="1" dirty="0" smtClean="0">
                <a:solidFill>
                  <a:srgbClr val="002060"/>
                </a:solidFill>
              </a:rPr>
              <a:t>, прил..</a:t>
            </a:r>
            <a:r>
              <a:rPr lang="ru-RU" b="1" dirty="0" err="1" smtClean="0">
                <a:solidFill>
                  <a:srgbClr val="002060"/>
                </a:solidFill>
              </a:rPr>
              <a:t>жение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4.  В каком ряду во всех словах пропущена буква Е?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 </a:t>
            </a:r>
            <a:r>
              <a:rPr lang="ru-RU" b="1" dirty="0" err="1" smtClean="0">
                <a:solidFill>
                  <a:srgbClr val="002060"/>
                </a:solidFill>
              </a:rPr>
              <a:t>неприм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римый</a:t>
            </a:r>
            <a:r>
              <a:rPr lang="ru-RU" b="1" dirty="0" smtClean="0">
                <a:solidFill>
                  <a:srgbClr val="002060"/>
                </a:solidFill>
              </a:rPr>
              <a:t>,  </a:t>
            </a:r>
            <a:r>
              <a:rPr lang="ru-RU" b="1" dirty="0" err="1" smtClean="0">
                <a:solidFill>
                  <a:srgbClr val="002060"/>
                </a:solidFill>
              </a:rPr>
              <a:t>кам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ра</a:t>
            </a:r>
            <a:r>
              <a:rPr lang="ru-RU" b="1" dirty="0" smtClean="0">
                <a:solidFill>
                  <a:srgbClr val="002060"/>
                </a:solidFill>
              </a:rPr>
              <a:t>, ном..</a:t>
            </a:r>
            <a:r>
              <a:rPr lang="ru-RU" b="1" dirty="0" err="1" smtClean="0">
                <a:solidFill>
                  <a:srgbClr val="002060"/>
                </a:solidFill>
              </a:rPr>
              <a:t>р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 прим..</a:t>
            </a:r>
            <a:r>
              <a:rPr lang="ru-RU" b="1" dirty="0" err="1" smtClean="0">
                <a:solidFill>
                  <a:srgbClr val="002060"/>
                </a:solidFill>
              </a:rPr>
              <a:t>рять</a:t>
            </a:r>
            <a:r>
              <a:rPr lang="ru-RU" b="1" dirty="0" smtClean="0">
                <a:solidFill>
                  <a:srgbClr val="002060"/>
                </a:solidFill>
              </a:rPr>
              <a:t> туфли, </a:t>
            </a:r>
            <a:r>
              <a:rPr lang="ru-RU" b="1" dirty="0" err="1" smtClean="0">
                <a:solidFill>
                  <a:srgbClr val="002060"/>
                </a:solidFill>
              </a:rPr>
              <a:t>отм</a:t>
            </a:r>
            <a:r>
              <a:rPr lang="ru-RU" b="1" dirty="0" smtClean="0">
                <a:solidFill>
                  <a:srgbClr val="002060"/>
                </a:solidFill>
              </a:rPr>
              <a:t>..рать, комм..</a:t>
            </a:r>
            <a:r>
              <a:rPr lang="ru-RU" b="1" dirty="0" err="1" smtClean="0">
                <a:solidFill>
                  <a:srgbClr val="002060"/>
                </a:solidFill>
              </a:rPr>
              <a:t>рсант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 нам..</a:t>
            </a:r>
            <a:r>
              <a:rPr lang="ru-RU" b="1" dirty="0" err="1" smtClean="0">
                <a:solidFill>
                  <a:srgbClr val="002060"/>
                </a:solidFill>
              </a:rPr>
              <a:t>реваться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изм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рять</a:t>
            </a:r>
            <a:r>
              <a:rPr lang="ru-RU" b="1" dirty="0" smtClean="0">
                <a:solidFill>
                  <a:srgbClr val="002060"/>
                </a:solidFill>
              </a:rPr>
              <a:t>, м..</a:t>
            </a:r>
            <a:r>
              <a:rPr lang="ru-RU" b="1" dirty="0" err="1" smtClean="0">
                <a:solidFill>
                  <a:srgbClr val="002060"/>
                </a:solidFill>
              </a:rPr>
              <a:t>рцание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 зам..</a:t>
            </a:r>
            <a:r>
              <a:rPr lang="ru-RU" b="1" dirty="0" err="1" smtClean="0">
                <a:solidFill>
                  <a:srgbClr val="002060"/>
                </a:solidFill>
              </a:rPr>
              <a:t>рли</a:t>
            </a:r>
            <a:r>
              <a:rPr lang="ru-RU" b="1" dirty="0" smtClean="0">
                <a:solidFill>
                  <a:srgbClr val="002060"/>
                </a:solidFill>
              </a:rPr>
              <a:t>, зам..</a:t>
            </a:r>
            <a:r>
              <a:rPr lang="ru-RU" b="1" dirty="0" err="1" smtClean="0">
                <a:solidFill>
                  <a:srgbClr val="002060"/>
                </a:solidFill>
              </a:rPr>
              <a:t>рающий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сум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рки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5.   Какой ряд состоит из слов, в которых пропущены только чередующиеся безударные гласные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 к..</a:t>
            </a:r>
            <a:r>
              <a:rPr lang="ru-RU" b="1" dirty="0" err="1" smtClean="0">
                <a:solidFill>
                  <a:srgbClr val="002060"/>
                </a:solidFill>
              </a:rPr>
              <a:t>лонна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водор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сли</a:t>
            </a:r>
            <a:r>
              <a:rPr lang="ru-RU" b="1" dirty="0" smtClean="0">
                <a:solidFill>
                  <a:srgbClr val="002060"/>
                </a:solidFill>
              </a:rPr>
              <a:t>, б..</a:t>
            </a:r>
            <a:r>
              <a:rPr lang="ru-RU" b="1" dirty="0" err="1" smtClean="0">
                <a:solidFill>
                  <a:srgbClr val="002060"/>
                </a:solidFill>
              </a:rPr>
              <a:t>калея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 </a:t>
            </a:r>
            <a:r>
              <a:rPr lang="ru-RU" b="1" dirty="0" err="1" smtClean="0">
                <a:solidFill>
                  <a:srgbClr val="002060"/>
                </a:solidFill>
              </a:rPr>
              <a:t>раздр.жать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нагр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дной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ав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нгард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 сл..</a:t>
            </a:r>
            <a:r>
              <a:rPr lang="ru-RU" b="1" dirty="0" err="1" smtClean="0">
                <a:solidFill>
                  <a:srgbClr val="002060"/>
                </a:solidFill>
              </a:rPr>
              <a:t>гаемое</a:t>
            </a:r>
            <a:r>
              <a:rPr lang="ru-RU" b="1" dirty="0" smtClean="0">
                <a:solidFill>
                  <a:srgbClr val="002060"/>
                </a:solidFill>
              </a:rPr>
              <a:t>, оз..</a:t>
            </a:r>
            <a:r>
              <a:rPr lang="ru-RU" b="1" dirty="0" err="1" smtClean="0">
                <a:solidFill>
                  <a:srgbClr val="002060"/>
                </a:solidFill>
              </a:rPr>
              <a:t>рять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дор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сти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 </a:t>
            </a:r>
            <a:r>
              <a:rPr lang="ru-RU" b="1" dirty="0" err="1" smtClean="0">
                <a:solidFill>
                  <a:srgbClr val="002060"/>
                </a:solidFill>
              </a:rPr>
              <a:t>усл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жнять</a:t>
            </a:r>
            <a:r>
              <a:rPr lang="ru-RU" b="1" dirty="0" smtClean="0">
                <a:solidFill>
                  <a:srgbClr val="002060"/>
                </a:solidFill>
              </a:rPr>
              <a:t>, в..</a:t>
            </a:r>
            <a:r>
              <a:rPr lang="ru-RU" b="1" dirty="0" err="1" smtClean="0">
                <a:solidFill>
                  <a:srgbClr val="002060"/>
                </a:solidFill>
              </a:rPr>
              <a:t>робьиный</a:t>
            </a:r>
            <a:r>
              <a:rPr lang="ru-RU" b="1" dirty="0" smtClean="0">
                <a:solidFill>
                  <a:srgbClr val="002060"/>
                </a:solidFill>
              </a:rPr>
              <a:t>, прил..</a:t>
            </a:r>
            <a:r>
              <a:rPr lang="ru-RU" b="1" dirty="0" err="1" smtClean="0">
                <a:solidFill>
                  <a:srgbClr val="002060"/>
                </a:solidFill>
              </a:rPr>
              <a:t>скать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6.  Из предложений 15—19 выпишите однокоренные слова с чередующейся безударной гласной в корне.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(15) Разве не чудо, что бабочки, как в настоящей сказке, в течение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жизни испытывают полное перевоплощение! (16) Они, конечно,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 единственные, кто умеет превращаться, но в этом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видоизменении особенно разительна разница между похожей на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червяка прожорливой гусеницы и яркой, порхающей в небе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бабочкой. (17) Из яичка, отложенного бабочкой, появляются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крохотные </a:t>
            </a:r>
            <a:r>
              <a:rPr lang="ru-RU" b="1" dirty="0" err="1" smtClean="0">
                <a:solidFill>
                  <a:srgbClr val="002060"/>
                </a:solidFill>
              </a:rPr>
              <a:t>гусенички</a:t>
            </a:r>
            <a:r>
              <a:rPr lang="ru-RU" b="1" dirty="0" smtClean="0">
                <a:solidFill>
                  <a:srgbClr val="002060"/>
                </a:solidFill>
              </a:rPr>
              <a:t>, которые всю свою жизнь едят и растут,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растут и едят, главным образом, листья растений. (18) Потом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выросшие гусеницы превращаются в неподвижные, но живые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куколки. (19) Некоторые гусеницы, перед тем как «окуклиться»,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прядут овальные крепкие коконы из прочной нити.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7. 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Из предложений 1—4 выпишите слова с ЧЕРЕДУЮЩЕЙСЯ безударной гласной в корне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(1)Загрязнение — это нежелательное изменение физических, химических или биологических характеристик нашего воздуха, земли и воды, которое может сейчас или в будущем оказывать неблагоприятное влияние на жизнь самого человека, растений и животных. (2) Загрязнители — это остатки всего того, что мы производим, используем и выбрасываем. (3) Загрязнение увеличивается не только оттого, что с ростом населения уменьшается доступное для каждого человека пространство, но и оттого, что потребности на душу населения непрерывно увеличиваются, так что из года в год каждый из нас выбрасывает всё больше неразлагающихся отходов. (4) На Земле становится всё больше и больше людей, на ней уже нет больше места для свалки мусора.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8</a:t>
            </a:r>
            <a:r>
              <a:rPr lang="ru-RU" dirty="0" smtClean="0">
                <a:solidFill>
                  <a:srgbClr val="FF0000"/>
                </a:solidFill>
              </a:rPr>
              <a:t>.  </a:t>
            </a:r>
            <a:r>
              <a:rPr lang="ru-RU" b="1" dirty="0" smtClean="0">
                <a:solidFill>
                  <a:srgbClr val="FF0000"/>
                </a:solidFill>
              </a:rPr>
              <a:t>Из предложений 21—24 выпишите однокоренные слова с чередующейся безударной гласной в корне.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(21) Беспечность человека — вот главная причина беды. (22) А наш мир так же сложен и уязвим, как паутина: стоит коснуться одной паутинки, как непременно дрогнут все остальные. (23) Ведь мы не просто касаемся паутины — мы оставляем в ней зияющие дыры. (24) За растения и животных некому заступиться, кроме нас, людей, которые вместе с нами населяют нашу прекрасную планету…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567</Words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Правописание чередующихся гласных в корне слова</vt:lpstr>
      <vt:lpstr>  1.    В каком ряду во всех словах пропущена буква А? </vt:lpstr>
      <vt:lpstr>2.    В каком ряду во всех словах пропущена буква И? </vt:lpstr>
      <vt:lpstr>3.   В каком ряду во всех словах пропущена буква О? </vt:lpstr>
      <vt:lpstr>4.  В каком ряду во всех словах пропущена буква Е? </vt:lpstr>
      <vt:lpstr>  5.   Какой ряд состоит из слов, в которых пропущены только чередующиеся безударные гласные корня? </vt:lpstr>
      <vt:lpstr>  6.  Из предложений 15—19 выпишите однокоренные слова с чередующейся безударной гласной в корне. </vt:lpstr>
      <vt:lpstr> 7.  Из предложений 1—4 выпишите слова с ЧЕРЕДУЮЩЕЙСЯ безударной гласной в корне </vt:lpstr>
      <vt:lpstr>  8.  Из предложений 21—24 выпишите однокоренные слова с чередующейся безударной гласной в корне. </vt:lpstr>
      <vt:lpstr> 9.   Из предложений 4—9 выпишите слова с чередующейся безударной гласной в корне. </vt:lpstr>
      <vt:lpstr> 10.  Из предложений 6—7 слово с чередующейся безударной гласной в корне. </vt:lpstr>
      <vt:lpstr>Ключи к тесту:</vt:lpstr>
      <vt:lpstr>Интернет-источник: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чередующихся гласных в корне слова</dc:title>
  <dc:creator>Захар</dc:creator>
  <cp:lastModifiedBy>Захар</cp:lastModifiedBy>
  <cp:revision>5</cp:revision>
  <dcterms:created xsi:type="dcterms:W3CDTF">2013-12-31T07:55:35Z</dcterms:created>
  <dcterms:modified xsi:type="dcterms:W3CDTF">2013-12-31T08:59:28Z</dcterms:modified>
</cp:coreProperties>
</file>